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9923f7664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9923f7664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9923f7664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9923f766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9923f766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59923f766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9923f7664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9923f7664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9923f766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9923f766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9923f766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9923f766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9923f766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9923f766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994560f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994560f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9923f76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9923f76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59923f766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59923f766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9923f766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9923f766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9923f76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9923f76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9923f766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59923f766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9923f7664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9923f7664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9923f766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9923f766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59923f766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359923f766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oUC1uPbHEuetU6sJ_gZalI3YrXMUsfSD/view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Visión por Computadora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Procesamiento Digital de Imágenes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Vehículos Autónomos y Asistencia al Conductor</a:t>
            </a:r>
            <a:endParaRPr/>
          </a:p>
        </p:txBody>
      </p:sp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Autos que se conducen solos, detección de peatones, señales de tránsito, mantenimiento de carril.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76145"/>
            <a:ext cx="9144000" cy="2423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Seguridad y Vigilancia</a:t>
            </a:r>
            <a:endParaRPr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Reconocimiento facial, detección de comportamientos sospechosos, control de multitudes.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663" y="2007275"/>
            <a:ext cx="4180674" cy="256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Retail y Comercio</a:t>
            </a:r>
            <a:endParaRPr/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Tiendas sin cajeros (Amazon Go), análisis de inventario, seguimiento del comportamiento del cliente.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25" name="Google Shape;125;p24"/>
          <p:cNvPicPr preferRelativeResize="0"/>
          <p:nvPr/>
        </p:nvPicPr>
        <p:blipFill rotWithShape="1">
          <a:blip r:embed="rId3">
            <a:alphaModFix/>
          </a:blip>
          <a:srcRect b="15661" l="0" r="0" t="0"/>
          <a:stretch/>
        </p:blipFill>
        <p:spPr>
          <a:xfrm>
            <a:off x="2404550" y="2121095"/>
            <a:ext cx="4334899" cy="2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Agricultura de Precisión</a:t>
            </a:r>
            <a:endParaRPr/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Monitoreo de cultivos con drones, detección de enfermedades en plantas, conteo de ganado.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875" y="1943200"/>
            <a:ext cx="4532249" cy="29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Realidad Aumentada (AR) y Entretenimiento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Filtros de Instagram/Snapchat, juegos como Pokémon Go, visualización de muebles en tu casa antes de comprar.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" name="Google Shape;139;p26" title="face_mesh_ar_effect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0450" y="2064123"/>
            <a:ext cx="4723099" cy="265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Tareas Comunes en VC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Clasificación de Imágenes: Dada una imagen, ¿qué objeto principal contiene? (Ej: Gato, Perro, Auto, Avión)."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Detección de Objetos: ¿Qué objetos hay en la imagen y dónde están? (Se dibuja un recuadro alrededor de cada objeto).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Segmentación de Imágenes: Clasificar cada píxel de la imagen. ¿A qué objeto pertenece cada parte de la imagen?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Reconocimiento Facial: Identificar o verificar la identidad de una persona a partir de su rostro.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0861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s">
                <a:solidFill>
                  <a:schemeClr val="dk1"/>
                </a:solidFill>
              </a:rPr>
              <a:t>Otras Tareas: Estimación de Pose (humana, de objetos). Seguimiento de Objetos (Tracking) en video. Generación de Imágenes. Reconstrucción 3D.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3125"/>
            <a:ext cx="8839204" cy="3677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9" title="Multimedia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el Procesamiento Digital de Imágenes (PDI)?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dk1"/>
                </a:solidFill>
              </a:rPr>
              <a:t>El PDI implica tomar una imagen digital y aplicarle algoritmos para obtener una imagen mejorada o extraer alguna información útil de ella.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1300">
                <a:solidFill>
                  <a:schemeClr val="dk1"/>
                </a:solidFill>
              </a:rPr>
              <a:t>Imagen Original -&gt; [Proceso PDI] -&gt; Imagen Procesada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788" y="592075"/>
            <a:ext cx="6570426" cy="395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¿Qué es la Visión por Computadora (VC)?</a:t>
            </a:r>
            <a:endParaRPr/>
          </a:p>
        </p:txBody>
      </p:sp>
      <p:sp>
        <p:nvSpPr>
          <p:cNvPr id="72" name="Google Shape;7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La Visión por Computadora es un campo de la Inteligencia Artificial (IA) que permite a las computadoras y sistemas 'ver', interpretar y comprender información visual del mundo, como lo hacen los humanos, a partir de imágenes o videos.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8363"/>
            <a:ext cx="8839201" cy="46267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PDI vs. VC</a:t>
            </a:r>
            <a:endParaRPr/>
          </a:p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i="1" lang="es" sz="1530">
                <a:solidFill>
                  <a:schemeClr val="dk1"/>
                </a:solidFill>
              </a:rPr>
              <a:t>Si PDI es como 'mejorar la vista', VC es como 'entender lo que se ve'.</a:t>
            </a:r>
            <a:endParaRPr i="1" sz="153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5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s" sz="1530">
                <a:solidFill>
                  <a:schemeClr val="dk1"/>
                </a:solidFill>
              </a:rPr>
              <a:t>PDI: A menudo es un paso dentro de un sistema de VC. 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s" sz="1330">
                <a:solidFill>
                  <a:schemeClr val="dk1"/>
                </a:solidFill>
              </a:rPr>
              <a:t>Input: Imagen -&gt; Output: Imagen.</a:t>
            </a:r>
            <a:endParaRPr b="1" sz="1330">
              <a:solidFill>
                <a:schemeClr val="dk1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30"/>
              <a:buChar char="●"/>
            </a:pPr>
            <a:r>
              <a:rPr lang="es" sz="1530">
                <a:solidFill>
                  <a:schemeClr val="dk1"/>
                </a:solidFill>
              </a:rPr>
              <a:t>VC: Input: Imagen/Video -&gt; Output: Información, decisión, descripción (ej: 'Esto es un gato', 'Hay 3 autos en la escena', 'El semáforo está en rojo')."</a:t>
            </a:r>
            <a:endParaRPr sz="153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s" sz="1330">
                <a:solidFill>
                  <a:schemeClr val="dk1"/>
                </a:solidFill>
              </a:rPr>
              <a:t>Mundo Real -&gt; Cámara -&gt; [PDI (opcional)] -&gt; [Análisis VC] -&gt; Interpretación/Acción</a:t>
            </a:r>
            <a:endParaRPr b="1" sz="13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qué es importante la VC?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Transforma industrias, mejora nuestras vidas y abre nuevas posibilidades.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0" name="Google Shape;90;p19" title="1_jviCdOvvpfrzEZ0jDbo49A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4300" y="1709725"/>
            <a:ext cx="5075400" cy="285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Medicina</a:t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Análisis de imágenes médicas (rayos X, resonancias) para detectar enfermedades (cáncer, fracturas) de forma temprana.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050" y="2092225"/>
            <a:ext cx="6681452" cy="267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Industria y Manufactura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dk1"/>
                </a:solidFill>
              </a:rPr>
              <a:t>Control de calidad automatizado (detectar defectos en productos), robots en líneas de ensamblaje.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100" y="1948975"/>
            <a:ext cx="5239800" cy="26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